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9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11F8"/>
    <a:srgbClr val="7787FB"/>
    <a:srgbClr val="839CEF"/>
    <a:srgbClr val="6FC27A"/>
    <a:srgbClr val="C00000"/>
    <a:srgbClr val="FFFFFF"/>
    <a:srgbClr val="FF7979"/>
    <a:srgbClr val="62B642"/>
    <a:srgbClr val="41E0FD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18" autoAdjust="0"/>
    <p:restoredTop sz="94854" autoAdjust="0"/>
  </p:normalViewPr>
  <p:slideViewPr>
    <p:cSldViewPr snapToGrid="0" showGuides="1">
      <p:cViewPr varScale="1">
        <p:scale>
          <a:sx n="114" d="100"/>
          <a:sy n="114" d="100"/>
        </p:scale>
        <p:origin x="876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088DF-D7AF-4EC5-BBCF-E9509081B5DD}" type="datetimeFigureOut">
              <a:rPr lang="tr-TR" smtClean="0"/>
              <a:t>15.11.2022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046E2-5A42-4DBD-BA83-07156E27AC5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392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4B2DFB47-9C25-494A-A287-EB687899C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Metin Yer Tutucusu 2">
            <a:extLst>
              <a:ext uri="{FF2B5EF4-FFF2-40B4-BE49-F238E27FC236}">
                <a16:creationId xmlns:a16="http://schemas.microsoft.com/office/drawing/2014/main" id="{A045C807-D1F3-41A0-B462-AF5A78CDB2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5761" y="2110399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7603CD"/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BATCH</a:t>
            </a:r>
          </a:p>
        </p:txBody>
      </p:sp>
      <p:sp>
        <p:nvSpPr>
          <p:cNvPr id="18" name="Metin Yer Tutucusu 2">
            <a:extLst>
              <a:ext uri="{FF2B5EF4-FFF2-40B4-BE49-F238E27FC236}">
                <a16:creationId xmlns:a16="http://schemas.microsoft.com/office/drawing/2014/main" id="{883D7A1C-9D47-48E8-866E-E3301FB1D9B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385761" y="2841919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7603CD"/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SELENIUM</a:t>
            </a:r>
          </a:p>
        </p:txBody>
      </p:sp>
      <p:sp>
        <p:nvSpPr>
          <p:cNvPr id="19" name="Metin Yer Tutucusu 2">
            <a:extLst>
              <a:ext uri="{FF2B5EF4-FFF2-40B4-BE49-F238E27FC236}">
                <a16:creationId xmlns:a16="http://schemas.microsoft.com/office/drawing/2014/main" id="{49D443E9-2E64-43DD-9DF9-FFF18E34824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385761" y="3582583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7603CD"/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10.12.2021</a:t>
            </a:r>
          </a:p>
        </p:txBody>
      </p:sp>
      <p:sp>
        <p:nvSpPr>
          <p:cNvPr id="20" name="Metin Yer Tutucusu 2">
            <a:extLst>
              <a:ext uri="{FF2B5EF4-FFF2-40B4-BE49-F238E27FC236}">
                <a16:creationId xmlns:a16="http://schemas.microsoft.com/office/drawing/2014/main" id="{9A350331-B818-45A3-AA85-8DDD87A8B4F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385761" y="4277527"/>
            <a:ext cx="3862127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7603CD"/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LOCATORS</a:t>
            </a:r>
          </a:p>
        </p:txBody>
      </p:sp>
    </p:spTree>
    <p:extLst>
      <p:ext uri="{BB962C8B-B14F-4D97-AF65-F5344CB8AC3E}">
        <p14:creationId xmlns:p14="http://schemas.microsoft.com/office/powerpoint/2010/main" val="1479395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se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01470915-F116-4412-8C44-771B96CC7B03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gradFill>
            <a:gsLst>
              <a:gs pos="0">
                <a:srgbClr val="879BFA">
                  <a:alpha val="0"/>
                </a:srgb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rgbClr val="00A818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r>
              <a:rPr lang="tr-TR" sz="5400" dirty="0">
                <a:solidFill>
                  <a:schemeClr val="bg1"/>
                </a:solidFill>
                <a:latin typeface="Montserrat" panose="00000500000000000000" pitchFamily="2" charset="-94"/>
              </a:rPr>
              <a:t>PRACTISE</a:t>
            </a: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17A5AE93-2EFA-4C3B-A3BE-E015DDB7BC09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endParaRPr lang="tr-TR" sz="5400" dirty="0">
              <a:solidFill>
                <a:schemeClr val="bg1"/>
              </a:solidFill>
              <a:latin typeface="Montserrat" panose="00000500000000000000" pitchFamily="2" charset="-94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8B90B6BB-3FA7-4942-8CBA-0F9CACA114D4}"/>
              </a:ext>
            </a:extLst>
          </p:cNvPr>
          <p:cNvSpPr txBox="1"/>
          <p:nvPr userDrawn="1"/>
        </p:nvSpPr>
        <p:spPr>
          <a:xfrm>
            <a:off x="2390776" y="1349475"/>
            <a:ext cx="31432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4400" dirty="0">
                <a:solidFill>
                  <a:schemeClr val="tx1">
                    <a:alpha val="14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0DA7B2DF-6603-4030-BBB1-B4C6B5ACD6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95526" y="1505336"/>
            <a:ext cx="3238500" cy="5008938"/>
          </a:xfrm>
          <a:prstGeom prst="rect">
            <a:avLst/>
          </a:prstGeom>
          <a:solidFill>
            <a:srgbClr val="BCEAAA">
              <a:alpha val="62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0000" tIns="180000" rIns="180000" bIns="180000"/>
          <a:lstStyle>
            <a:lvl1pPr marL="228600" indent="-228600">
              <a:buFontTx/>
              <a:buBlip>
                <a:blip r:embed="rId3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3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3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3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3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8D64F2AA-03E7-4476-A3AC-BD9EA565C54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8350" y="1505336"/>
            <a:ext cx="5829300" cy="50089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363306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se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01470915-F116-4412-8C44-771B96CC7B03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gradFill>
            <a:gsLst>
              <a:gs pos="0">
                <a:srgbClr val="879BFA"/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rgbClr val="00A818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r>
              <a:rPr lang="tr-TR" sz="5400" dirty="0">
                <a:solidFill>
                  <a:schemeClr val="bg1"/>
                </a:solidFill>
                <a:latin typeface="Montserrat" panose="00000500000000000000" pitchFamily="2" charset="-94"/>
              </a:rPr>
              <a:t>PRACTISE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EE42D2AC-039A-4D4B-BED1-95DCDB416C39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endParaRPr lang="tr-TR" sz="5400" dirty="0">
              <a:solidFill>
                <a:schemeClr val="bg1"/>
              </a:solidFill>
              <a:latin typeface="Montserrat" panose="00000500000000000000" pitchFamily="2" charset="-94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0DA7B2DF-6603-4030-BBB1-B4C6B5ACD6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95525" y="1505336"/>
            <a:ext cx="9352190" cy="50089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8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work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01470915-F116-4412-8C44-771B96CC7B03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gradFill>
            <a:gsLst>
              <a:gs pos="0">
                <a:srgbClr val="BCEAAA">
                  <a:alpha val="0"/>
                </a:srgb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rgbClr val="879BFA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r>
              <a:rPr lang="tr-TR" sz="5400" dirty="0">
                <a:latin typeface="Montserrat" panose="00000500000000000000" pitchFamily="2" charset="-94"/>
              </a:rPr>
              <a:t>HOMEWORK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6EA736F5-1260-49F7-8224-A4F09EDF344A}"/>
              </a:ext>
            </a:extLst>
          </p:cNvPr>
          <p:cNvSpPr/>
          <p:nvPr userDrawn="1"/>
        </p:nvSpPr>
        <p:spPr>
          <a:xfrm>
            <a:off x="260505" y="0"/>
            <a:ext cx="1395048" cy="6858000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endParaRPr lang="tr-TR" sz="5400" dirty="0">
              <a:solidFill>
                <a:schemeClr val="bg1"/>
              </a:solidFill>
              <a:latin typeface="Montserrat" panose="00000500000000000000" pitchFamily="2" charset="-94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0DA7B2DF-6603-4030-BBB1-B4C6B5ACD6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95525" y="1743836"/>
            <a:ext cx="9352190" cy="47704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7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work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etin kutusu 17">
            <a:extLst>
              <a:ext uri="{FF2B5EF4-FFF2-40B4-BE49-F238E27FC236}">
                <a16:creationId xmlns:a16="http://schemas.microsoft.com/office/drawing/2014/main" id="{CF657DC5-45FC-4A3D-B08F-B72D909F4101}"/>
              </a:ext>
            </a:extLst>
          </p:cNvPr>
          <p:cNvSpPr txBox="1"/>
          <p:nvPr userDrawn="1"/>
        </p:nvSpPr>
        <p:spPr>
          <a:xfrm>
            <a:off x="2390776" y="1349475"/>
            <a:ext cx="31432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4400" dirty="0">
                <a:solidFill>
                  <a:schemeClr val="tx1">
                    <a:alpha val="14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01470915-F116-4412-8C44-771B96CC7B03}"/>
              </a:ext>
            </a:extLst>
          </p:cNvPr>
          <p:cNvSpPr/>
          <p:nvPr userDrawn="1"/>
        </p:nvSpPr>
        <p:spPr>
          <a:xfrm>
            <a:off x="257907" y="0"/>
            <a:ext cx="1395048" cy="6858000"/>
          </a:xfrm>
          <a:prstGeom prst="rect">
            <a:avLst/>
          </a:prstGeom>
          <a:gradFill>
            <a:gsLst>
              <a:gs pos="0">
                <a:srgbClr val="BCEAAA">
                  <a:alpha val="0"/>
                </a:srgb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rgbClr val="879BFA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r>
              <a:rPr lang="tr-TR" sz="5400" dirty="0">
                <a:latin typeface="Montserrat" panose="00000500000000000000" pitchFamily="2" charset="-94"/>
              </a:rPr>
              <a:t>HOMEWORK</a:t>
            </a: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6C0C8901-A759-444D-AAC2-B3D1EB5ACA76}"/>
              </a:ext>
            </a:extLst>
          </p:cNvPr>
          <p:cNvSpPr/>
          <p:nvPr userDrawn="1"/>
        </p:nvSpPr>
        <p:spPr>
          <a:xfrm>
            <a:off x="260505" y="0"/>
            <a:ext cx="1395048" cy="6858000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72000" bIns="504000" rtlCol="0" anchor="ctr"/>
          <a:lstStyle/>
          <a:p>
            <a:pPr algn="l"/>
            <a:endParaRPr lang="tr-TR" sz="5400" dirty="0">
              <a:solidFill>
                <a:schemeClr val="bg1"/>
              </a:solidFill>
              <a:latin typeface="Montserrat" panose="00000500000000000000" pitchFamily="2" charset="-94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İçerik Yer Tutucusu 9">
            <a:extLst>
              <a:ext uri="{FF2B5EF4-FFF2-40B4-BE49-F238E27FC236}">
                <a16:creationId xmlns:a16="http://schemas.microsoft.com/office/drawing/2014/main" id="{E6E27D5C-1980-4224-95F7-B9E3260BD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86424" y="1743836"/>
            <a:ext cx="5895975" cy="47704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5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5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5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5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5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7" name="İçerik Yer Tutucusu 9">
            <a:extLst>
              <a:ext uri="{FF2B5EF4-FFF2-40B4-BE49-F238E27FC236}">
                <a16:creationId xmlns:a16="http://schemas.microsoft.com/office/drawing/2014/main" id="{FE630EE9-C3F6-4ADB-A3AF-C0825BAFC66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95526" y="1505336"/>
            <a:ext cx="3238500" cy="5008938"/>
          </a:xfrm>
          <a:prstGeom prst="rect">
            <a:avLst/>
          </a:prstGeom>
          <a:solidFill>
            <a:srgbClr val="BCEAAA">
              <a:alpha val="62000"/>
            </a:srgbClr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0000" tIns="180000" rIns="180000" bIns="180000"/>
          <a:lstStyle>
            <a:lvl1pPr marL="228600" indent="-228600">
              <a:buFontTx/>
              <a:buBlip>
                <a:blip r:embed="rId5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5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5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5"/>
              </a:buBlip>
              <a:defRPr>
                <a:solidFill>
                  <a:schemeClr val="dk1"/>
                </a:solidFill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4009227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>
            <a:extLst>
              <a:ext uri="{FF2B5EF4-FFF2-40B4-BE49-F238E27FC236}">
                <a16:creationId xmlns:a16="http://schemas.microsoft.com/office/drawing/2014/main" id="{2835CA42-D903-453D-9616-3774ED63E1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5" y="973015"/>
            <a:ext cx="6467295" cy="3431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5749" y="2146185"/>
            <a:ext cx="5895599" cy="13950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Montserrat" panose="00000500000000000000" pitchFamily="2" charset="-94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dirty="0"/>
              <a:t>Başlık ekleyebilirsiniz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1698" y="4537185"/>
            <a:ext cx="6323702" cy="83545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Alt Başlık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22749A-1C12-4BF2-8757-AE8175FB749F}"/>
              </a:ext>
            </a:extLst>
          </p:cNvPr>
          <p:cNvSpPr/>
          <p:nvPr userDrawn="1"/>
        </p:nvSpPr>
        <p:spPr>
          <a:xfrm>
            <a:off x="2860431" y="582794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48E6897D-BEEC-4583-B3D3-5E748E4114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69" y="711006"/>
            <a:ext cx="1069078" cy="1143819"/>
          </a:xfrm>
          <a:prstGeom prst="rect">
            <a:avLst/>
          </a:prstGeom>
        </p:spPr>
      </p:pic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18EA6B85-6BB3-4DDA-AD72-9B6C0E9A5EB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426388" y="1164195"/>
            <a:ext cx="4013340" cy="4208443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2101112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0759-E798-40C8-95BA-2401128CD1F8}" type="datetimeFigureOut">
              <a:rPr lang="tr-TR" smtClean="0"/>
              <a:t>15.11.2022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A8AD9-5BBF-46FB-A5B6-6376DD12754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6981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51707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6A942E9-B88B-4488-956A-1FDFB7DF6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481818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ECB2E09-6F40-4FFB-8E34-A84E362B5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3907" y="3645105"/>
            <a:ext cx="9454662" cy="1110395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</a:lstStyle>
          <a:p>
            <a:r>
              <a:rPr lang="tr-TR" dirty="0"/>
              <a:t>Başlık ekleyebilirsiniz</a:t>
            </a:r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BDE3E704-D569-4FD5-B866-4250BD7F56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0" y="5153025"/>
            <a:ext cx="6442075" cy="614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Alt Başlık Ekleyebilirsiniz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26A75483-0EFB-4D83-8ED2-61D46C07F77F}"/>
              </a:ext>
            </a:extLst>
          </p:cNvPr>
          <p:cNvSpPr/>
          <p:nvPr userDrawn="1"/>
        </p:nvSpPr>
        <p:spPr>
          <a:xfrm>
            <a:off x="0" y="4789142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1A9ADAD9-E11D-4F53-8DE7-113255256455}"/>
              </a:ext>
            </a:extLst>
          </p:cNvPr>
          <p:cNvSpPr/>
          <p:nvPr userDrawn="1"/>
        </p:nvSpPr>
        <p:spPr>
          <a:xfrm>
            <a:off x="0" y="4685859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7AE173-14AC-4FD6-AB4B-E84E6525E8A0}"/>
              </a:ext>
            </a:extLst>
          </p:cNvPr>
          <p:cNvSpPr/>
          <p:nvPr userDrawn="1"/>
        </p:nvSpPr>
        <p:spPr>
          <a:xfrm>
            <a:off x="548053" y="3604845"/>
            <a:ext cx="1802423" cy="180242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A81CF918-904C-4404-AEED-8F129AE502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56" y="3728367"/>
            <a:ext cx="1453742" cy="1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8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C3CA9DC0-6965-43AA-B515-69D8D5192DDA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2C5DCDE-CD0C-4DC9-A7A8-8883A6EBAB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6978BF4F-159C-4D75-9513-36FD44E3276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0DA7B2DF-6603-4030-BBB1-B4C6B5ACD6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1669" y="1743836"/>
            <a:ext cx="10986046" cy="477043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E0B4FDC8-0D63-4220-A8D3-8199C4EFE56D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73B041D-7E3B-4A3F-8704-E20400557613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C7A2D9-ED57-47CC-9637-72FD4CF146E7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81D6A544-9757-4DA2-8D7E-CEFB74A014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5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02284"/>
            <a:ext cx="5181600" cy="447467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2284"/>
            <a:ext cx="5181600" cy="447467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3072123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83526"/>
            <a:ext cx="5181600" cy="33934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783526"/>
            <a:ext cx="5181600" cy="3393437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5" name="Resim Yer Tutucusu 4">
            <a:extLst>
              <a:ext uri="{FF2B5EF4-FFF2-40B4-BE49-F238E27FC236}">
                <a16:creationId xmlns:a16="http://schemas.microsoft.com/office/drawing/2014/main" id="{9A8A5EDE-6D33-437E-9E3D-4C25834FF9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624013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15" name="Resim Yer Tutucusu 4">
            <a:extLst>
              <a:ext uri="{FF2B5EF4-FFF2-40B4-BE49-F238E27FC236}">
                <a16:creationId xmlns:a16="http://schemas.microsoft.com/office/drawing/2014/main" id="{A2D7425F-5011-48D0-ADA4-DED225E587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636286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380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8192"/>
            <a:ext cx="5181600" cy="3868771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8192"/>
            <a:ext cx="5181600" cy="3868771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12A7ED7-D58B-4344-AA5B-F1A805D8C9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01851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5" name="Metin Yer Tutucusu 4">
            <a:extLst>
              <a:ext uri="{FF2B5EF4-FFF2-40B4-BE49-F238E27FC236}">
                <a16:creationId xmlns:a16="http://schemas.microsoft.com/office/drawing/2014/main" id="{650E23FC-2C1A-4520-8F9D-4B020EDBEE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2200" y="1701818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val="361511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343614"/>
            <a:ext cx="5181600" cy="283335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B3ED334-B049-4E5E-8035-B74CC757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343614"/>
            <a:ext cx="5181600" cy="2833350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12A7ED7-D58B-4344-AA5B-F1A805D8C9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729107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5" name="Metin Yer Tutucusu 4">
            <a:extLst>
              <a:ext uri="{FF2B5EF4-FFF2-40B4-BE49-F238E27FC236}">
                <a16:creationId xmlns:a16="http://schemas.microsoft.com/office/drawing/2014/main" id="{650E23FC-2C1A-4520-8F9D-4B020EDBEE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2200" y="2729074"/>
            <a:ext cx="5181600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7" name="Resim Yer Tutucusu 4">
            <a:extLst>
              <a:ext uri="{FF2B5EF4-FFF2-40B4-BE49-F238E27FC236}">
                <a16:creationId xmlns:a16="http://schemas.microsoft.com/office/drawing/2014/main" id="{2DCDF228-10DC-4D26-9CC1-C3DA933707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1624013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18" name="Resim Yer Tutucusu 4">
            <a:extLst>
              <a:ext uri="{FF2B5EF4-FFF2-40B4-BE49-F238E27FC236}">
                <a16:creationId xmlns:a16="http://schemas.microsoft.com/office/drawing/2014/main" id="{7D0DA630-5F9E-46EA-A884-6A09488CEB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2200" y="1596161"/>
            <a:ext cx="5181600" cy="1096962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057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2B6E41-BC4A-4197-874E-886F97B24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4522" y="1702284"/>
            <a:ext cx="3374571" cy="467162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2B4A57F8-BCD9-4954-8282-C0B0FFE2BA6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08714" y="1701850"/>
            <a:ext cx="3374571" cy="467162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16" name="İçerik Yer Tutucusu 2">
            <a:extLst>
              <a:ext uri="{FF2B5EF4-FFF2-40B4-BE49-F238E27FC236}">
                <a16:creationId xmlns:a16="http://schemas.microsoft.com/office/drawing/2014/main" id="{1A3E05BA-F1F3-43D6-BF80-24551BFB76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02906" y="1701850"/>
            <a:ext cx="3374571" cy="467162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402165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AEFC42D4-EBEC-43E8-844F-1C8957E6CAF8}"/>
              </a:ext>
            </a:extLst>
          </p:cNvPr>
          <p:cNvSpPr/>
          <p:nvPr userDrawn="1"/>
        </p:nvSpPr>
        <p:spPr>
          <a:xfrm>
            <a:off x="0" y="1055675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61D82E7-B163-479E-9E0A-7529C1EDB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81454"/>
          </a:xfrm>
          <a:prstGeom prst="rect">
            <a:avLst/>
          </a:prstGeom>
        </p:spPr>
      </p:pic>
      <p:sp>
        <p:nvSpPr>
          <p:cNvPr id="9" name="Metin Yer Tutucusu 2">
            <a:extLst>
              <a:ext uri="{FF2B5EF4-FFF2-40B4-BE49-F238E27FC236}">
                <a16:creationId xmlns:a16="http://schemas.microsoft.com/office/drawing/2014/main" id="{E823FDDD-F128-4F1F-AC1A-243A70F7202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796789" y="238500"/>
            <a:ext cx="10004366" cy="66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dirty="0"/>
              <a:t>Slayt başlığı ekleyiniz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C3DC858B-FC98-4235-82D7-ACD0A63FB048}"/>
              </a:ext>
            </a:extLst>
          </p:cNvPr>
          <p:cNvSpPr/>
          <p:nvPr userDrawn="1"/>
        </p:nvSpPr>
        <p:spPr>
          <a:xfrm>
            <a:off x="0" y="952392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76446-3BA0-4F12-A8B8-F6B353621CD6}"/>
              </a:ext>
            </a:extLst>
          </p:cNvPr>
          <p:cNvSpPr/>
          <p:nvPr userDrawn="1"/>
        </p:nvSpPr>
        <p:spPr>
          <a:xfrm>
            <a:off x="257907" y="110288"/>
            <a:ext cx="1395048" cy="139504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1B975AA5-DA26-4542-961E-83E4DAF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5" y="238500"/>
            <a:ext cx="1069078" cy="1143819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79B2548B-4B8B-40F1-A489-21BF1E0D5F88}"/>
              </a:ext>
            </a:extLst>
          </p:cNvPr>
          <p:cNvSpPr/>
          <p:nvPr userDrawn="1"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879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6" name="Metin Yer Tutucusu 4">
            <a:extLst>
              <a:ext uri="{FF2B5EF4-FFF2-40B4-BE49-F238E27FC236}">
                <a16:creationId xmlns:a16="http://schemas.microsoft.com/office/drawing/2014/main" id="{257500A3-56D8-48BB-A3EF-81F432D747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4522" y="1558661"/>
            <a:ext cx="3374571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7" name="Metin Yer Tutucusu 4">
            <a:extLst>
              <a:ext uri="{FF2B5EF4-FFF2-40B4-BE49-F238E27FC236}">
                <a16:creationId xmlns:a16="http://schemas.microsoft.com/office/drawing/2014/main" id="{F4EF3C18-9E35-4DD8-862E-EC1B695863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8713" y="1575701"/>
            <a:ext cx="3374571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8" name="Metin Yer Tutucusu 4">
            <a:extLst>
              <a:ext uri="{FF2B5EF4-FFF2-40B4-BE49-F238E27FC236}">
                <a16:creationId xmlns:a16="http://schemas.microsoft.com/office/drawing/2014/main" id="{139FEE47-CFA5-48EB-84FD-D45249ABD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904" y="1586824"/>
            <a:ext cx="3374571" cy="606374"/>
          </a:xfrm>
          <a:prstGeom prst="rect">
            <a:avLst/>
          </a:prstGeom>
          <a:solidFill>
            <a:srgbClr val="879BFA"/>
          </a:solidFill>
        </p:spPr>
        <p:txBody>
          <a:bodyPr anchor="ctr"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tr-TR" dirty="0"/>
              <a:t>Başlık</a:t>
            </a:r>
          </a:p>
        </p:txBody>
      </p:sp>
      <p:sp>
        <p:nvSpPr>
          <p:cNvPr id="19" name="İçerik Yer Tutucusu 2">
            <a:extLst>
              <a:ext uri="{FF2B5EF4-FFF2-40B4-BE49-F238E27FC236}">
                <a16:creationId xmlns:a16="http://schemas.microsoft.com/office/drawing/2014/main" id="{AB20A729-6053-4760-8F7B-69C2DB16B3B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14521" y="2165035"/>
            <a:ext cx="3374571" cy="4208443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20" name="İçerik Yer Tutucusu 2">
            <a:extLst>
              <a:ext uri="{FF2B5EF4-FFF2-40B4-BE49-F238E27FC236}">
                <a16:creationId xmlns:a16="http://schemas.microsoft.com/office/drawing/2014/main" id="{6D3581CA-77DF-48A4-B192-2DBA37A52B5C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408713" y="2165035"/>
            <a:ext cx="3374571" cy="4208443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id="{92BDB3D4-F27A-4B70-A21B-448B1C6D037D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202904" y="2182075"/>
            <a:ext cx="3374571" cy="4208443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4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710436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Montserrat" panose="00000500000000000000" pitchFamily="2" charset="-94"/>
              </a:defRPr>
            </a:lvl1pPr>
          </a:lstStyle>
          <a:p>
            <a:endParaRPr lang="tr-T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Montserrat" panose="00000500000000000000" pitchFamily="2" charset="-94"/>
              </a:defRPr>
            </a:lvl1pPr>
          </a:lstStyle>
          <a:p>
            <a:fld id="{EE310759-E798-40C8-95BA-2401128CD1F8}" type="datetimeFigureOut">
              <a:rPr lang="tr-TR" smtClean="0"/>
              <a:pPr/>
              <a:t>15.11.2022</a:t>
            </a:fld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Montserrat" panose="00000500000000000000" pitchFamily="2" charset="-94"/>
              </a:defRPr>
            </a:lvl1pPr>
          </a:lstStyle>
          <a:p>
            <a:fld id="{6FDA8AD9-5BBF-46FB-A5B6-6376DD12754C}" type="slidenum">
              <a:rPr lang="tr-TR" smtClean="0"/>
              <a:pPr/>
              <a:t>‹#›</a:t>
            </a:fld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A929D96-A9B5-472E-934F-B39C30B00685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26" y="147815"/>
            <a:ext cx="5772789" cy="61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3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67" r:id="rId15"/>
    <p:sldLayoutId id="214748369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Montserrat" panose="00000500000000000000" pitchFamily="2" charset="-94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Image Gallery"/>
          <p:cNvGrpSpPr/>
          <p:nvPr/>
        </p:nvGrpSpPr>
        <p:grpSpPr>
          <a:xfrm>
            <a:off x="-38739" y="-6111"/>
            <a:ext cx="12269478" cy="7198584"/>
            <a:chOff x="0" y="0"/>
            <a:chExt cx="24538954" cy="14397166"/>
          </a:xfrm>
        </p:grpSpPr>
        <p:pic>
          <p:nvPicPr>
            <p:cNvPr id="151" name="BATCH (5).png" descr="BATCH (5).png"/>
            <p:cNvPicPr>
              <a:picLocks noChangeAspect="1"/>
            </p:cNvPicPr>
            <p:nvPr/>
          </p:nvPicPr>
          <p:blipFill>
            <a:blip r:embed="rId2"/>
            <a:srcRect l="20" r="20"/>
            <a:stretch>
              <a:fillRect/>
            </a:stretch>
          </p:blipFill>
          <p:spPr>
            <a:xfrm>
              <a:off x="0" y="0"/>
              <a:ext cx="24538955" cy="1380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" name="Caption"/>
            <p:cNvSpPr/>
            <p:nvPr/>
          </p:nvSpPr>
          <p:spPr>
            <a:xfrm>
              <a:off x="0" y="13885000"/>
              <a:ext cx="24538955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/>
            <a:p>
              <a:r>
                <a:rPr sz="900"/>
                <a:t>Caption</a:t>
              </a:r>
            </a:p>
          </p:txBody>
        </p:sp>
      </p:grp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A22569D-7C81-49C4-896E-80C1D90D778E}"/>
              </a:ext>
            </a:extLst>
          </p:cNvPr>
          <p:cNvSpPr txBox="1">
            <a:spLocks/>
          </p:cNvSpPr>
          <p:nvPr/>
        </p:nvSpPr>
        <p:spPr>
          <a:xfrm>
            <a:off x="4969961" y="2046899"/>
            <a:ext cx="6670495" cy="6602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None/>
              <a:defRPr sz="2750" b="1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None/>
              <a:defRPr sz="2750" b="1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2pPr>
            <a:lvl3pPr marL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None/>
              <a:defRPr sz="2750" b="1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3pPr>
            <a:lvl4pPr marL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None/>
              <a:defRPr sz="2750" b="1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4pPr>
            <a:lvl5pPr marL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 2" charset="2"/>
              <a:buNone/>
              <a:defRPr sz="2750" b="1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700" b="0" dirty="0" smtClean="0">
                <a:solidFill>
                  <a:srgbClr val="7911F8"/>
                </a:solidFill>
              </a:rPr>
              <a:t>B118</a:t>
            </a:r>
            <a:r>
              <a:rPr lang="tr-TR" sz="3700" dirty="0" smtClean="0">
                <a:solidFill>
                  <a:srgbClr val="7911F8"/>
                </a:solidFill>
              </a:rPr>
              <a:t>  </a:t>
            </a:r>
            <a:r>
              <a:rPr lang="tr-TR" sz="3700" dirty="0" err="1" smtClean="0">
                <a:solidFill>
                  <a:srgbClr val="7911F8"/>
                </a:solidFill>
              </a:rPr>
              <a:t>Salesforce</a:t>
            </a:r>
            <a:endParaRPr lang="tr-TR" sz="3700" b="0" dirty="0">
              <a:solidFill>
                <a:srgbClr val="7911F8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A431DD0-A3AD-4CFD-9BAC-6DD628D25C2E}"/>
              </a:ext>
            </a:extLst>
          </p:cNvPr>
          <p:cNvSpPr txBox="1">
            <a:spLocks/>
          </p:cNvSpPr>
          <p:nvPr/>
        </p:nvSpPr>
        <p:spPr>
          <a:xfrm>
            <a:off x="5042805" y="2698772"/>
            <a:ext cx="6597651" cy="6602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3800" b="1" dirty="0" err="1" smtClean="0">
                <a:solidFill>
                  <a:srgbClr val="7911F8"/>
                </a:solidFill>
              </a:rPr>
              <a:t>Apex</a:t>
            </a:r>
            <a:endParaRPr lang="tr-TR" sz="3800" b="1" dirty="0">
              <a:solidFill>
                <a:srgbClr val="7911F8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A6C1FB9-5822-41D5-8422-B7B48BCFB17B}"/>
              </a:ext>
            </a:extLst>
          </p:cNvPr>
          <p:cNvSpPr txBox="1"/>
          <p:nvPr/>
        </p:nvSpPr>
        <p:spPr>
          <a:xfrm>
            <a:off x="2547501" y="5303734"/>
            <a:ext cx="7851739" cy="51935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txBody>
          <a:bodyPr wrap="none" rtlCol="0" anchor="ctr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Montserrat" panose="00000500000000000000" pitchFamily="2" charset="-94"/>
              </a:rPr>
              <a:t>ZOOM GİRİŞLERİNİZİ LÜTFEN </a:t>
            </a:r>
            <a:r>
              <a:rPr lang="tr-TR" b="1" dirty="0">
                <a:solidFill>
                  <a:schemeClr val="bg1"/>
                </a:solidFill>
                <a:latin typeface="Montserrat" panose="00000500000000000000" pitchFamily="2" charset="-94"/>
              </a:rPr>
              <a:t>LMS</a:t>
            </a:r>
            <a:r>
              <a:rPr lang="tr-TR" dirty="0">
                <a:solidFill>
                  <a:schemeClr val="bg1"/>
                </a:solidFill>
                <a:latin typeface="Montserrat" panose="00000500000000000000" pitchFamily="2" charset="-94"/>
              </a:rPr>
              <a:t> SİSTEMİ ÜZERİNDEN YAPINIZ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176C712-24EC-4800-BA9C-A5C7204077C5}"/>
              </a:ext>
            </a:extLst>
          </p:cNvPr>
          <p:cNvSpPr txBox="1">
            <a:spLocks/>
          </p:cNvSpPr>
          <p:nvPr/>
        </p:nvSpPr>
        <p:spPr>
          <a:xfrm>
            <a:off x="5042806" y="3341916"/>
            <a:ext cx="5001080" cy="51935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4000" dirty="0" smtClean="0">
                <a:solidFill>
                  <a:srgbClr val="7911F8"/>
                </a:solidFill>
              </a:rPr>
              <a:t>15.11.2022</a:t>
            </a:r>
            <a:endParaRPr lang="tr-TR" sz="4000" dirty="0">
              <a:solidFill>
                <a:srgbClr val="7911F8"/>
              </a:solidFill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3DDD9D7-597A-4958-AC4A-AC68D559A791}"/>
              </a:ext>
            </a:extLst>
          </p:cNvPr>
          <p:cNvSpPr txBox="1">
            <a:spLocks/>
          </p:cNvSpPr>
          <p:nvPr/>
        </p:nvSpPr>
        <p:spPr>
          <a:xfrm>
            <a:off x="4969961" y="3910000"/>
            <a:ext cx="6670496" cy="9777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4000" b="1" dirty="0" smtClean="0">
                <a:solidFill>
                  <a:srgbClr val="7911F8"/>
                </a:solidFill>
              </a:rPr>
              <a:t>SOSL-DML</a:t>
            </a:r>
            <a:endParaRPr lang="tr-TR" sz="4000" b="1" dirty="0">
              <a:solidFill>
                <a:srgbClr val="7911F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8CE64-3D43-9FBA-6FE3-3F790E2B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371A5-F9A1-BB73-731F-3381BDB245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852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Breaktime">
                <a:extLst>
                  <a:ext uri="{FF2B5EF4-FFF2-40B4-BE49-F238E27FC236}">
                    <a16:creationId xmlns:a16="http://schemas.microsoft.com/office/drawing/2014/main" id="{DD59C7B6-3D01-126E-3AAA-B1960AC4DA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455375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Breaktime">
                <a:extLst>
                  <a:ext uri="{FF2B5EF4-FFF2-40B4-BE49-F238E27FC236}">
                    <a16:creationId xmlns:a16="http://schemas.microsoft.com/office/drawing/2014/main" id="{DD59C7B6-3D01-126E-3AAA-B1960AC4DA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481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Özel 6">
      <a:dk1>
        <a:srgbClr val="201E1E"/>
      </a:dk1>
      <a:lt1>
        <a:sysClr val="window" lastClr="FFFFFF"/>
      </a:lt1>
      <a:dk2>
        <a:srgbClr val="2B9F00"/>
      </a:dk2>
      <a:lt2>
        <a:srgbClr val="E7E6E6"/>
      </a:lt2>
      <a:accent1>
        <a:srgbClr val="2B2929"/>
      </a:accent1>
      <a:accent2>
        <a:srgbClr val="BBE9A9"/>
      </a:accent2>
      <a:accent3>
        <a:srgbClr val="A5A5A5"/>
      </a:accent3>
      <a:accent4>
        <a:srgbClr val="62B64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31C1C1F-7BF2-479E-8FB5-8EC9800FF15F}" vid="{B6D48987-726F-4EBC-A8AB-47012741FA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webextension1.xml><?xml version="1.0" encoding="utf-8"?>
<we:webextension xmlns:we="http://schemas.microsoft.com/office/webextensions/webextension/2010/11" id="{5E8A71D0-BA14-4A68-B41C-368D2D93E3A3}">
  <we:reference id="wa200001661" version="2.1.0.2" store="en-US" storeType="OMEX"/>
  <we:alternateReferences>
    <we:reference id="wa200001661" version="2.1.0.2" store="wa200001661" storeType="OMEX"/>
  </we:alternateReferences>
  <we:properties>
    <we:property name="showcontrols" value="false"/>
    <we:property name="time" value="600"/>
    <we:property name="type" value="&quot;Coffee break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59873</TotalTime>
  <Words>13</Words>
  <Application>Microsoft Office PowerPoint</Application>
  <PresentationFormat>Geniş ekran</PresentationFormat>
  <Paragraphs>6</Paragraphs>
  <Slides>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</vt:i4>
      </vt:variant>
    </vt:vector>
  </HeadingPairs>
  <TitlesOfParts>
    <vt:vector size="9" baseType="lpstr">
      <vt:lpstr>Arial Black</vt:lpstr>
      <vt:lpstr>Calibri</vt:lpstr>
      <vt:lpstr>Century Gothic</vt:lpstr>
      <vt:lpstr>Montserrat</vt:lpstr>
      <vt:lpstr>Wingdings 2</vt:lpstr>
      <vt:lpstr>Quotable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 &amp; SEO</dc:title>
  <dc:creator>yusuf</dc:creator>
  <cp:lastModifiedBy>user</cp:lastModifiedBy>
  <cp:revision>1460</cp:revision>
  <cp:lastPrinted>2022-05-07T16:18:38Z</cp:lastPrinted>
  <dcterms:created xsi:type="dcterms:W3CDTF">2021-02-20T13:06:31Z</dcterms:created>
  <dcterms:modified xsi:type="dcterms:W3CDTF">2022-11-15T20:28:51Z</dcterms:modified>
</cp:coreProperties>
</file>